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1" r:id="rId4"/>
    <p:sldId id="259" r:id="rId5"/>
    <p:sldId id="262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FEC33E-087F-40D5-BC05-5381E179D5F1}" v="141" dt="2019-12-17T07:32:11.3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bitat Insertion" userId="d5ab6b3d1033bd47" providerId="LiveId" clId="{DBFEC33E-087F-40D5-BC05-5381E179D5F1}"/>
    <pc:docChg chg="undo custSel addSld delSld modSld sldOrd">
      <pc:chgData name="Habitat Insertion" userId="d5ab6b3d1033bd47" providerId="LiveId" clId="{DBFEC33E-087F-40D5-BC05-5381E179D5F1}" dt="2019-12-17T07:28:40.587" v="332" actId="962"/>
      <pc:docMkLst>
        <pc:docMk/>
      </pc:docMkLst>
      <pc:sldChg chg="addSp delSp modSp">
        <pc:chgData name="Habitat Insertion" userId="d5ab6b3d1033bd47" providerId="LiveId" clId="{DBFEC33E-087F-40D5-BC05-5381E179D5F1}" dt="2019-12-16T12:35:35.773" v="144" actId="478"/>
        <pc:sldMkLst>
          <pc:docMk/>
          <pc:sldMk cId="3119385346" sldId="256"/>
        </pc:sldMkLst>
        <pc:spChg chg="add del mod">
          <ac:chgData name="Habitat Insertion" userId="d5ab6b3d1033bd47" providerId="LiveId" clId="{DBFEC33E-087F-40D5-BC05-5381E179D5F1}" dt="2019-12-16T12:35:18.515" v="143" actId="478"/>
          <ac:spMkLst>
            <pc:docMk/>
            <pc:sldMk cId="3119385346" sldId="256"/>
            <ac:spMk id="14" creationId="{CEE5BF89-125E-4CFA-A540-337413A6BC76}"/>
          </ac:spMkLst>
        </pc:spChg>
        <pc:spChg chg="add del mod">
          <ac:chgData name="Habitat Insertion" userId="d5ab6b3d1033bd47" providerId="LiveId" clId="{DBFEC33E-087F-40D5-BC05-5381E179D5F1}" dt="2019-12-16T12:35:35.773" v="144" actId="478"/>
          <ac:spMkLst>
            <pc:docMk/>
            <pc:sldMk cId="3119385346" sldId="256"/>
            <ac:spMk id="15" creationId="{5F652247-7176-4E72-9089-C72AFE1DA615}"/>
          </ac:spMkLst>
        </pc:spChg>
        <pc:picChg chg="add mod">
          <ac:chgData name="Habitat Insertion" userId="d5ab6b3d1033bd47" providerId="LiveId" clId="{DBFEC33E-087F-40D5-BC05-5381E179D5F1}" dt="2019-12-16T12:05:22.420" v="1" actId="1076"/>
          <ac:picMkLst>
            <pc:docMk/>
            <pc:sldMk cId="3119385346" sldId="256"/>
            <ac:picMk id="8" creationId="{C1EC9719-5208-422B-8B6D-B2FB8334A175}"/>
          </ac:picMkLst>
        </pc:picChg>
        <pc:picChg chg="add mod">
          <ac:chgData name="Habitat Insertion" userId="d5ab6b3d1033bd47" providerId="LiveId" clId="{DBFEC33E-087F-40D5-BC05-5381E179D5F1}" dt="2019-12-16T12:05:34.297" v="15" actId="1035"/>
          <ac:picMkLst>
            <pc:docMk/>
            <pc:sldMk cId="3119385346" sldId="256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6T12:05:45.337" v="17" actId="1076"/>
          <ac:picMkLst>
            <pc:docMk/>
            <pc:sldMk cId="3119385346" sldId="256"/>
            <ac:picMk id="10" creationId="{688B713D-9500-4219-A632-FDDCA80E18FF}"/>
          </ac:picMkLst>
        </pc:picChg>
        <pc:picChg chg="add mod">
          <ac:chgData name="Habitat Insertion" userId="d5ab6b3d1033bd47" providerId="LiveId" clId="{DBFEC33E-087F-40D5-BC05-5381E179D5F1}" dt="2019-12-16T12:05:59.057" v="23" actId="1035"/>
          <ac:picMkLst>
            <pc:docMk/>
            <pc:sldMk cId="3119385346" sldId="256"/>
            <ac:picMk id="11" creationId="{6603D591-065F-4626-8D3E-DB6F83091C7A}"/>
          </ac:picMkLst>
        </pc:picChg>
        <pc:picChg chg="add mod">
          <ac:chgData name="Habitat Insertion" userId="d5ab6b3d1033bd47" providerId="LiveId" clId="{DBFEC33E-087F-40D5-BC05-5381E179D5F1}" dt="2019-12-16T12:06:07.402" v="28" actId="1037"/>
          <ac:picMkLst>
            <pc:docMk/>
            <pc:sldMk cId="3119385346" sldId="256"/>
            <ac:picMk id="12" creationId="{EA4C4F96-C857-4932-B510-E9B9EBB9E836}"/>
          </ac:picMkLst>
        </pc:picChg>
        <pc:picChg chg="add mod">
          <ac:chgData name="Habitat Insertion" userId="d5ab6b3d1033bd47" providerId="LiveId" clId="{DBFEC33E-087F-40D5-BC05-5381E179D5F1}" dt="2019-12-16T12:06:13.912" v="30" actId="1076"/>
          <ac:picMkLst>
            <pc:docMk/>
            <pc:sldMk cId="3119385346" sldId="256"/>
            <ac:picMk id="13" creationId="{F8F0E34D-412E-462B-8F08-69FAFD100BCD}"/>
          </ac:picMkLst>
        </pc:picChg>
      </pc:sldChg>
      <pc:sldChg chg="addSp modSp add del">
        <pc:chgData name="Habitat Insertion" userId="d5ab6b3d1033bd47" providerId="LiveId" clId="{DBFEC33E-087F-40D5-BC05-5381E179D5F1}" dt="2019-12-16T12:29:39.229" v="83" actId="47"/>
        <pc:sldMkLst>
          <pc:docMk/>
          <pc:sldMk cId="357128597" sldId="257"/>
        </pc:sldMkLst>
        <pc:picChg chg="add mod">
          <ac:chgData name="Habitat Insertion" userId="d5ab6b3d1033bd47" providerId="LiveId" clId="{DBFEC33E-087F-40D5-BC05-5381E179D5F1}" dt="2019-12-16T12:12:18.010" v="37" actId="1076"/>
          <ac:picMkLst>
            <pc:docMk/>
            <pc:sldMk cId="357128597" sldId="257"/>
            <ac:picMk id="3" creationId="{9E6DCBFD-CA3F-4B2A-A18D-325AF5DA5F96}"/>
          </ac:picMkLst>
        </pc:picChg>
      </pc:sldChg>
      <pc:sldChg chg="addSp delSp modSp add">
        <pc:chgData name="Habitat Insertion" userId="d5ab6b3d1033bd47" providerId="LiveId" clId="{DBFEC33E-087F-40D5-BC05-5381E179D5F1}" dt="2019-12-17T07:04:52.432" v="260" actId="962"/>
        <pc:sldMkLst>
          <pc:docMk/>
          <pc:sldMk cId="3589713212" sldId="257"/>
        </pc:sldMkLst>
        <pc:spChg chg="add del mod">
          <ac:chgData name="Habitat Insertion" userId="d5ab6b3d1033bd47" providerId="LiveId" clId="{DBFEC33E-087F-40D5-BC05-5381E179D5F1}" dt="2019-12-16T12:35:51.365" v="145" actId="478"/>
          <ac:spMkLst>
            <pc:docMk/>
            <pc:sldMk cId="3589713212" sldId="257"/>
            <ac:spMk id="2" creationId="{09F69248-7968-496A-979D-EF9049EF11DA}"/>
          </ac:spMkLst>
        </pc:spChg>
        <pc:spChg chg="add del mod">
          <ac:chgData name="Habitat Insertion" userId="d5ab6b3d1033bd47" providerId="LiveId" clId="{DBFEC33E-087F-40D5-BC05-5381E179D5F1}" dt="2019-12-16T12:35:53.365" v="146" actId="478"/>
          <ac:spMkLst>
            <pc:docMk/>
            <pc:sldMk cId="3589713212" sldId="257"/>
            <ac:spMk id="4" creationId="{9C30973A-A016-4FBD-9840-7A250A059A30}"/>
          </ac:spMkLst>
        </pc:spChg>
        <pc:picChg chg="add del mod">
          <ac:chgData name="Habitat Insertion" userId="d5ab6b3d1033bd47" providerId="LiveId" clId="{DBFEC33E-087F-40D5-BC05-5381E179D5F1}" dt="2019-12-17T07:04:30.912" v="254"/>
          <ac:picMkLst>
            <pc:docMk/>
            <pc:sldMk cId="3589713212" sldId="257"/>
            <ac:picMk id="3" creationId="{423DD5A6-2AFE-4206-A719-C1CFB0BE8793}"/>
          </ac:picMkLst>
        </pc:picChg>
        <pc:picChg chg="del">
          <ac:chgData name="Habitat Insertion" userId="d5ab6b3d1033bd47" providerId="LiveId" clId="{DBFEC33E-087F-40D5-BC05-5381E179D5F1}" dt="2019-12-16T12:42:41.667" v="228" actId="478"/>
          <ac:picMkLst>
            <pc:docMk/>
            <pc:sldMk cId="3589713212" sldId="257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39:59.356" v="165" actId="478"/>
          <ac:picMkLst>
            <pc:docMk/>
            <pc:sldMk cId="3589713212" sldId="257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00.604" v="167" actId="478"/>
          <ac:picMkLst>
            <pc:docMk/>
            <pc:sldMk cId="3589713212" sldId="257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00.012" v="166" actId="478"/>
          <ac:picMkLst>
            <pc:docMk/>
            <pc:sldMk cId="3589713212" sldId="257"/>
            <ac:picMk id="9" creationId="{82C21624-0B49-4E9C-8273-9EFE91A7BFD4}"/>
          </ac:picMkLst>
        </pc:picChg>
        <pc:picChg chg="del">
          <ac:chgData name="Habitat Insertion" userId="d5ab6b3d1033bd47" providerId="LiveId" clId="{DBFEC33E-087F-40D5-BC05-5381E179D5F1}" dt="2019-12-16T12:40:01.220" v="168" actId="478"/>
          <ac:picMkLst>
            <pc:docMk/>
            <pc:sldMk cId="3589713212" sldId="257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01.886" v="169" actId="478"/>
          <ac:picMkLst>
            <pc:docMk/>
            <pc:sldMk cId="3589713212" sldId="257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02.627" v="170" actId="478"/>
          <ac:picMkLst>
            <pc:docMk/>
            <pc:sldMk cId="3589713212" sldId="257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03.291" v="171" actId="478"/>
          <ac:picMkLst>
            <pc:docMk/>
            <pc:sldMk cId="3589713212" sldId="257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4" creationId="{5C44A6E8-2A0F-449C-9B1B-B83CB0775E4D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5" creationId="{F1EFED91-554C-467C-AA12-6819D181B18D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6" creationId="{20217B45-FA54-41B8-BD50-B74C570166AC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7" creationId="{73CE4C7F-BEC8-4264-82F5-328CE53B3A52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8" creationId="{24F8B7B3-F5AF-43A0-B6E7-667E995F52D1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19" creationId="{4E4557C7-DB91-42B2-A4F7-BB12D78AE9B1}"/>
          </ac:picMkLst>
        </pc:picChg>
        <pc:picChg chg="add">
          <ac:chgData name="Habitat Insertion" userId="d5ab6b3d1033bd47" providerId="LiveId" clId="{DBFEC33E-087F-40D5-BC05-5381E179D5F1}" dt="2019-12-16T12:41:09.587" v="216"/>
          <ac:picMkLst>
            <pc:docMk/>
            <pc:sldMk cId="3589713212" sldId="257"/>
            <ac:picMk id="20" creationId="{A9157E9C-E60F-4020-8B0B-2A772AD68C6C}"/>
          </ac:picMkLst>
        </pc:picChg>
        <pc:picChg chg="add mod">
          <ac:chgData name="Habitat Insertion" userId="d5ab6b3d1033bd47" providerId="LiveId" clId="{DBFEC33E-087F-40D5-BC05-5381E179D5F1}" dt="2019-12-17T07:04:52.432" v="260" actId="962"/>
          <ac:picMkLst>
            <pc:docMk/>
            <pc:sldMk cId="3589713212" sldId="257"/>
            <ac:picMk id="21" creationId="{0B773852-E52E-48AE-BF16-87431DEC222A}"/>
          </ac:picMkLst>
        </pc:picChg>
        <pc:picChg chg="add ord">
          <ac:chgData name="Habitat Insertion" userId="d5ab6b3d1033bd47" providerId="LiveId" clId="{DBFEC33E-087F-40D5-BC05-5381E179D5F1}" dt="2019-12-16T12:42:44.917" v="230" actId="167"/>
          <ac:picMkLst>
            <pc:docMk/>
            <pc:sldMk cId="3589713212" sldId="257"/>
            <ac:picMk id="22" creationId="{3682E578-653D-4C70-947D-876ADC006C51}"/>
          </ac:picMkLst>
        </pc:picChg>
      </pc:sldChg>
      <pc:sldChg chg="addSp modSp add del">
        <pc:chgData name="Habitat Insertion" userId="d5ab6b3d1033bd47" providerId="LiveId" clId="{DBFEC33E-087F-40D5-BC05-5381E179D5F1}" dt="2019-12-16T12:35:56.840" v="147" actId="2696"/>
        <pc:sldMkLst>
          <pc:docMk/>
          <pc:sldMk cId="176664236" sldId="258"/>
        </pc:sldMkLst>
        <pc:spChg chg="add mod">
          <ac:chgData name="Habitat Insertion" userId="d5ab6b3d1033bd47" providerId="LiveId" clId="{DBFEC33E-087F-40D5-BC05-5381E179D5F1}" dt="2019-12-16T12:32:17.918" v="107" actId="20577"/>
          <ac:spMkLst>
            <pc:docMk/>
            <pc:sldMk cId="176664236" sldId="258"/>
            <ac:spMk id="2" creationId="{1A37DFFA-943C-4AF2-B366-AAFEDEEE51FD}"/>
          </ac:spMkLst>
        </pc:spChg>
      </pc:sldChg>
      <pc:sldChg chg="addSp delSp modSp add del">
        <pc:chgData name="Habitat Insertion" userId="d5ab6b3d1033bd47" providerId="LiveId" clId="{DBFEC33E-087F-40D5-BC05-5381E179D5F1}" dt="2019-12-16T12:29:38.373" v="82" actId="47"/>
        <pc:sldMkLst>
          <pc:docMk/>
          <pc:sldMk cId="2054932175" sldId="258"/>
        </pc:sldMkLst>
        <pc:picChg chg="del">
          <ac:chgData name="Habitat Insertion" userId="d5ab6b3d1033bd47" providerId="LiveId" clId="{DBFEC33E-087F-40D5-BC05-5381E179D5F1}" dt="2019-12-16T12:14:51.266" v="46" actId="478"/>
          <ac:picMkLst>
            <pc:docMk/>
            <pc:sldMk cId="2054932175" sldId="258"/>
            <ac:picMk id="3" creationId="{9E6DCBFD-CA3F-4B2A-A18D-325AF5DA5F96}"/>
          </ac:picMkLst>
        </pc:picChg>
        <pc:picChg chg="add mod">
          <ac:chgData name="Habitat Insertion" userId="d5ab6b3d1033bd47" providerId="LiveId" clId="{DBFEC33E-087F-40D5-BC05-5381E179D5F1}" dt="2019-12-16T12:29:10.872" v="80" actId="1035"/>
          <ac:picMkLst>
            <pc:docMk/>
            <pc:sldMk cId="2054932175" sldId="258"/>
            <ac:picMk id="4" creationId="{BD470C98-FD75-45AB-9DC5-B5AEE24143A1}"/>
          </ac:picMkLst>
        </pc:picChg>
      </pc:sldChg>
      <pc:sldChg chg="addSp delSp modSp add">
        <pc:chgData name="Habitat Insertion" userId="d5ab6b3d1033bd47" providerId="LiveId" clId="{DBFEC33E-087F-40D5-BC05-5381E179D5F1}" dt="2019-12-17T07:06:50.888" v="281" actId="962"/>
        <pc:sldMkLst>
          <pc:docMk/>
          <pc:sldMk cId="1673143886" sldId="259"/>
        </pc:sldMkLst>
        <pc:spChg chg="add del mod">
          <ac:chgData name="Habitat Insertion" userId="d5ab6b3d1033bd47" providerId="LiveId" clId="{DBFEC33E-087F-40D5-BC05-5381E179D5F1}" dt="2019-12-16T12:36:54.317" v="163" actId="478"/>
          <ac:spMkLst>
            <pc:docMk/>
            <pc:sldMk cId="1673143886" sldId="259"/>
            <ac:spMk id="2" creationId="{3A14655B-BEB8-4161-AB49-395D03442518}"/>
          </ac:spMkLst>
        </pc:spChg>
        <pc:picChg chg="add del mod">
          <ac:chgData name="Habitat Insertion" userId="d5ab6b3d1033bd47" providerId="LiveId" clId="{DBFEC33E-087F-40D5-BC05-5381E179D5F1}" dt="2019-12-17T07:06:36.880" v="275"/>
          <ac:picMkLst>
            <pc:docMk/>
            <pc:sldMk cId="1673143886" sldId="259"/>
            <ac:picMk id="3" creationId="{39E7FF93-753F-4EFE-AEF3-88B5FA9A3AC0}"/>
          </ac:picMkLst>
        </pc:picChg>
        <pc:picChg chg="del">
          <ac:chgData name="Habitat Insertion" userId="d5ab6b3d1033bd47" providerId="LiveId" clId="{DBFEC33E-087F-40D5-BC05-5381E179D5F1}" dt="2019-12-16T12:42:54.083" v="234" actId="478"/>
          <ac:picMkLst>
            <pc:docMk/>
            <pc:sldMk cId="1673143886" sldId="259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11.068" v="179" actId="478"/>
          <ac:picMkLst>
            <pc:docMk/>
            <pc:sldMk cId="1673143886" sldId="259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22.212" v="183" actId="478"/>
          <ac:picMkLst>
            <pc:docMk/>
            <pc:sldMk cId="1673143886" sldId="259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11.692" v="180" actId="478"/>
          <ac:picMkLst>
            <pc:docMk/>
            <pc:sldMk cId="1673143886" sldId="259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7T07:06:50.888" v="281" actId="962"/>
          <ac:picMkLst>
            <pc:docMk/>
            <pc:sldMk cId="1673143886" sldId="259"/>
            <ac:picMk id="10" creationId="{32EE9771-F775-416C-928F-F3A4CBA405A4}"/>
          </ac:picMkLst>
        </pc:picChg>
        <pc:picChg chg="del">
          <ac:chgData name="Habitat Insertion" userId="d5ab6b3d1033bd47" providerId="LiveId" clId="{DBFEC33E-087F-40D5-BC05-5381E179D5F1}" dt="2019-12-16T12:40:23.067" v="184" actId="478"/>
          <ac:picMkLst>
            <pc:docMk/>
            <pc:sldMk cId="1673143886" sldId="259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24.500" v="186" actId="478"/>
          <ac:picMkLst>
            <pc:docMk/>
            <pc:sldMk cId="1673143886" sldId="259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23.884" v="185" actId="478"/>
          <ac:picMkLst>
            <pc:docMk/>
            <pc:sldMk cId="1673143886" sldId="259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25.356" v="187" actId="478"/>
          <ac:picMkLst>
            <pc:docMk/>
            <pc:sldMk cId="1673143886" sldId="259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4" creationId="{E3D24B33-FB1A-48AF-B5FB-59DC6E4E13AA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5" creationId="{40B331A8-CC3D-4C2E-949C-C9FB012B1D3C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6" creationId="{31B62FED-999C-4212-A547-E5DCFF02810A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7" creationId="{6BE76DDC-AA75-4A7B-A1F7-974FA23F4274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8" creationId="{F80712BB-C001-4F94-AF2A-38FD293B93D5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19" creationId="{C7D8AC72-FFC7-4B04-AFE2-9A3E603240E7}"/>
          </ac:picMkLst>
        </pc:picChg>
        <pc:picChg chg="add">
          <ac:chgData name="Habitat Insertion" userId="d5ab6b3d1033bd47" providerId="LiveId" clId="{DBFEC33E-087F-40D5-BC05-5381E179D5F1}" dt="2019-12-16T12:41:13.690" v="218"/>
          <ac:picMkLst>
            <pc:docMk/>
            <pc:sldMk cId="1673143886" sldId="259"/>
            <ac:picMk id="20" creationId="{E1764036-536E-43A7-8BEA-C7273EA284E9}"/>
          </ac:picMkLst>
        </pc:picChg>
        <pc:picChg chg="add ord">
          <ac:chgData name="Habitat Insertion" userId="d5ab6b3d1033bd47" providerId="LiveId" clId="{DBFEC33E-087F-40D5-BC05-5381E179D5F1}" dt="2019-12-16T12:42:57.045" v="236" actId="167"/>
          <ac:picMkLst>
            <pc:docMk/>
            <pc:sldMk cId="1673143886" sldId="259"/>
            <ac:picMk id="21" creationId="{0F33A3D9-A5F0-4CCA-B99A-399D6F8CF448}"/>
          </ac:picMkLst>
        </pc:picChg>
      </pc:sldChg>
      <pc:sldChg chg="add del ord">
        <pc:chgData name="Habitat Insertion" userId="d5ab6b3d1033bd47" providerId="LiveId" clId="{DBFEC33E-087F-40D5-BC05-5381E179D5F1}" dt="2019-12-16T12:29:37.274" v="81" actId="47"/>
        <pc:sldMkLst>
          <pc:docMk/>
          <pc:sldMk cId="3185377803" sldId="259"/>
        </pc:sldMkLst>
      </pc:sldChg>
      <pc:sldChg chg="addSp modSp add del">
        <pc:chgData name="Habitat Insertion" userId="d5ab6b3d1033bd47" providerId="LiveId" clId="{DBFEC33E-087F-40D5-BC05-5381E179D5F1}" dt="2019-12-16T12:36:02.490" v="150" actId="2696"/>
        <pc:sldMkLst>
          <pc:docMk/>
          <pc:sldMk cId="3164447580" sldId="260"/>
        </pc:sldMkLst>
        <pc:spChg chg="add mod">
          <ac:chgData name="Habitat Insertion" userId="d5ab6b3d1033bd47" providerId="LiveId" clId="{DBFEC33E-087F-40D5-BC05-5381E179D5F1}" dt="2019-12-16T12:36:00.304" v="149"/>
          <ac:spMkLst>
            <pc:docMk/>
            <pc:sldMk cId="3164447580" sldId="260"/>
            <ac:spMk id="2" creationId="{E9DAB554-F585-4B52-B208-FB001BB40ABB}"/>
          </ac:spMkLst>
        </pc:spChg>
      </pc:sldChg>
      <pc:sldChg chg="addSp delSp modSp add">
        <pc:chgData name="Habitat Insertion" userId="d5ab6b3d1033bd47" providerId="LiveId" clId="{DBFEC33E-087F-40D5-BC05-5381E179D5F1}" dt="2019-12-17T07:05:59.636" v="266"/>
        <pc:sldMkLst>
          <pc:docMk/>
          <pc:sldMk cId="590534417" sldId="261"/>
        </pc:sldMkLst>
        <pc:spChg chg="add del mod">
          <ac:chgData name="Habitat Insertion" userId="d5ab6b3d1033bd47" providerId="LiveId" clId="{DBFEC33E-087F-40D5-BC05-5381E179D5F1}" dt="2019-12-16T12:37:00.077" v="164" actId="478"/>
          <ac:spMkLst>
            <pc:docMk/>
            <pc:sldMk cId="590534417" sldId="261"/>
            <ac:spMk id="2" creationId="{FCB96C64-D187-4D39-B024-55059489D59A}"/>
          </ac:spMkLst>
        </pc:spChg>
        <pc:picChg chg="add del mod">
          <ac:chgData name="Habitat Insertion" userId="d5ab6b3d1033bd47" providerId="LiveId" clId="{DBFEC33E-087F-40D5-BC05-5381E179D5F1}" dt="2019-12-17T07:05:59.636" v="266"/>
          <ac:picMkLst>
            <pc:docMk/>
            <pc:sldMk cId="590534417" sldId="261"/>
            <ac:picMk id="3" creationId="{67A3A6FF-693A-4897-8103-ADCB747097BA}"/>
          </ac:picMkLst>
        </pc:picChg>
        <pc:picChg chg="del">
          <ac:chgData name="Habitat Insertion" userId="d5ab6b3d1033bd47" providerId="LiveId" clId="{DBFEC33E-087F-40D5-BC05-5381E179D5F1}" dt="2019-12-16T12:42:47.964" v="231" actId="478"/>
          <ac:picMkLst>
            <pc:docMk/>
            <pc:sldMk cId="590534417" sldId="261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05.348" v="172" actId="478"/>
          <ac:picMkLst>
            <pc:docMk/>
            <pc:sldMk cId="590534417" sldId="261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06.668" v="174" actId="478"/>
          <ac:picMkLst>
            <pc:docMk/>
            <pc:sldMk cId="590534417" sldId="261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06.092" v="173" actId="478"/>
          <ac:picMkLst>
            <pc:docMk/>
            <pc:sldMk cId="590534417" sldId="261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7T07:04:44.320" v="258" actId="962"/>
          <ac:picMkLst>
            <pc:docMk/>
            <pc:sldMk cId="590534417" sldId="261"/>
            <ac:picMk id="10" creationId="{1B953D76-4A37-4892-BA68-CA6F45B6BD7D}"/>
          </ac:picMkLst>
        </pc:picChg>
        <pc:picChg chg="del">
          <ac:chgData name="Habitat Insertion" userId="d5ab6b3d1033bd47" providerId="LiveId" clId="{DBFEC33E-087F-40D5-BC05-5381E179D5F1}" dt="2019-12-16T12:40:07.220" v="175" actId="478"/>
          <ac:picMkLst>
            <pc:docMk/>
            <pc:sldMk cId="590534417" sldId="261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08.347" v="177" actId="478"/>
          <ac:picMkLst>
            <pc:docMk/>
            <pc:sldMk cId="590534417" sldId="261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07.780" v="176" actId="478"/>
          <ac:picMkLst>
            <pc:docMk/>
            <pc:sldMk cId="590534417" sldId="261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09.139" v="178" actId="478"/>
          <ac:picMkLst>
            <pc:docMk/>
            <pc:sldMk cId="590534417" sldId="261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4" creationId="{46AF60C7-521A-41A8-9472-0146F0895583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5" creationId="{29364F41-271B-46A6-A631-6EB8B3767A07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6" creationId="{8EBE6846-994D-4D34-AE39-FF3E7305F798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7" creationId="{447A4344-395A-4C3E-8E2D-A8AB50F9C53D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8" creationId="{17010600-1C0F-464D-B404-3E3A7B7F13A9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19" creationId="{8175C4D7-4547-4589-AD1D-39A739BB1B81}"/>
          </ac:picMkLst>
        </pc:picChg>
        <pc:picChg chg="add">
          <ac:chgData name="Habitat Insertion" userId="d5ab6b3d1033bd47" providerId="LiveId" clId="{DBFEC33E-087F-40D5-BC05-5381E179D5F1}" dt="2019-12-16T12:41:12.245" v="217"/>
          <ac:picMkLst>
            <pc:docMk/>
            <pc:sldMk cId="590534417" sldId="261"/>
            <ac:picMk id="20" creationId="{9E520407-4A3C-42CA-8AA5-0089FF2D97D5}"/>
          </ac:picMkLst>
        </pc:picChg>
        <pc:picChg chg="add ord">
          <ac:chgData name="Habitat Insertion" userId="d5ab6b3d1033bd47" providerId="LiveId" clId="{DBFEC33E-087F-40D5-BC05-5381E179D5F1}" dt="2019-12-16T12:42:50.921" v="233" actId="167"/>
          <ac:picMkLst>
            <pc:docMk/>
            <pc:sldMk cId="590534417" sldId="261"/>
            <ac:picMk id="21" creationId="{A57BE331-6C26-40B5-8057-DE735C19DABE}"/>
          </ac:picMkLst>
        </pc:picChg>
      </pc:sldChg>
      <pc:sldChg chg="addSp delSp modSp add del">
        <pc:chgData name="Habitat Insertion" userId="d5ab6b3d1033bd47" providerId="LiveId" clId="{DBFEC33E-087F-40D5-BC05-5381E179D5F1}" dt="2019-12-17T07:17:39.351" v="293"/>
        <pc:sldMkLst>
          <pc:docMk/>
          <pc:sldMk cId="331626112" sldId="262"/>
        </pc:sldMkLst>
        <pc:spChg chg="del">
          <ac:chgData name="Habitat Insertion" userId="d5ab6b3d1033bd47" providerId="LiveId" clId="{DBFEC33E-087F-40D5-BC05-5381E179D5F1}" dt="2019-12-16T12:36:49.397" v="162" actId="478"/>
          <ac:spMkLst>
            <pc:docMk/>
            <pc:sldMk cId="331626112" sldId="262"/>
            <ac:spMk id="2" creationId="{3A14655B-BEB8-4161-AB49-395D03442518}"/>
          </ac:spMkLst>
        </pc:spChg>
        <pc:picChg chg="add del mod">
          <ac:chgData name="Habitat Insertion" userId="d5ab6b3d1033bd47" providerId="LiveId" clId="{DBFEC33E-087F-40D5-BC05-5381E179D5F1}" dt="2019-12-17T07:17:39.351" v="293"/>
          <ac:picMkLst>
            <pc:docMk/>
            <pc:sldMk cId="331626112" sldId="262"/>
            <ac:picMk id="3" creationId="{BFA10170-030E-4471-AEA5-EB39189C4D2E}"/>
          </ac:picMkLst>
        </pc:picChg>
        <pc:picChg chg="del">
          <ac:chgData name="Habitat Insertion" userId="d5ab6b3d1033bd47" providerId="LiveId" clId="{DBFEC33E-087F-40D5-BC05-5381E179D5F1}" dt="2019-12-16T12:42:58.947" v="237" actId="478"/>
          <ac:picMkLst>
            <pc:docMk/>
            <pc:sldMk cId="331626112" sldId="262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28.036" v="188" actId="478"/>
          <ac:picMkLst>
            <pc:docMk/>
            <pc:sldMk cId="331626112" sldId="262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29.556" v="190" actId="478"/>
          <ac:picMkLst>
            <pc:docMk/>
            <pc:sldMk cId="331626112" sldId="262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28.803" v="189" actId="478"/>
          <ac:picMkLst>
            <pc:docMk/>
            <pc:sldMk cId="331626112" sldId="262"/>
            <ac:picMk id="9" creationId="{82C21624-0B49-4E9C-8273-9EFE91A7BFD4}"/>
          </ac:picMkLst>
        </pc:picChg>
        <pc:picChg chg="del">
          <ac:chgData name="Habitat Insertion" userId="d5ab6b3d1033bd47" providerId="LiveId" clId="{DBFEC33E-087F-40D5-BC05-5381E179D5F1}" dt="2019-12-16T12:40:30.132" v="191" actId="478"/>
          <ac:picMkLst>
            <pc:docMk/>
            <pc:sldMk cId="331626112" sldId="262"/>
            <ac:picMk id="10" creationId="{688B713D-9500-4219-A632-FDDCA80E18FF}"/>
          </ac:picMkLst>
        </pc:picChg>
        <pc:picChg chg="add mod">
          <ac:chgData name="Habitat Insertion" userId="d5ab6b3d1033bd47" providerId="LiveId" clId="{DBFEC33E-087F-40D5-BC05-5381E179D5F1}" dt="2019-12-17T07:06:46.012" v="279" actId="962"/>
          <ac:picMkLst>
            <pc:docMk/>
            <pc:sldMk cId="331626112" sldId="262"/>
            <ac:picMk id="10" creationId="{CE5A6334-833E-4E95-B74F-D3D87FC0AF4A}"/>
          </ac:picMkLst>
        </pc:picChg>
        <pc:picChg chg="del">
          <ac:chgData name="Habitat Insertion" userId="d5ab6b3d1033bd47" providerId="LiveId" clId="{DBFEC33E-087F-40D5-BC05-5381E179D5F1}" dt="2019-12-16T12:40:30.748" v="192" actId="478"/>
          <ac:picMkLst>
            <pc:docMk/>
            <pc:sldMk cId="331626112" sldId="262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31.275" v="193" actId="478"/>
          <ac:picMkLst>
            <pc:docMk/>
            <pc:sldMk cId="331626112" sldId="262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32.116" v="194" actId="478"/>
          <ac:picMkLst>
            <pc:docMk/>
            <pc:sldMk cId="331626112" sldId="262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4" creationId="{805A5027-AF4D-474F-9CE7-14119E9C85F4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5" creationId="{DD1BC11F-7457-484C-B733-815E7152DDBE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6" creationId="{23E9AA49-DE64-40BB-90CB-6274540C7EB1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7" creationId="{E5DBE04B-76AB-4087-A8FD-88B1087E4497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8" creationId="{6DB6E316-CB40-49CD-A93E-DCB4A2D99BF9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19" creationId="{71929A3D-BF6F-498C-8E74-F9F782848EB9}"/>
          </ac:picMkLst>
        </pc:picChg>
        <pc:picChg chg="add">
          <ac:chgData name="Habitat Insertion" userId="d5ab6b3d1033bd47" providerId="LiveId" clId="{DBFEC33E-087F-40D5-BC05-5381E179D5F1}" dt="2019-12-16T12:41:14.372" v="219"/>
          <ac:picMkLst>
            <pc:docMk/>
            <pc:sldMk cId="331626112" sldId="262"/>
            <ac:picMk id="20" creationId="{E251363B-004C-4022-830E-7E3E55E74FF2}"/>
          </ac:picMkLst>
        </pc:picChg>
        <pc:picChg chg="add ord">
          <ac:chgData name="Habitat Insertion" userId="d5ab6b3d1033bd47" providerId="LiveId" clId="{DBFEC33E-087F-40D5-BC05-5381E179D5F1}" dt="2019-12-16T12:43:02.155" v="239" actId="167"/>
          <ac:picMkLst>
            <pc:docMk/>
            <pc:sldMk cId="331626112" sldId="262"/>
            <ac:picMk id="21" creationId="{12E4AB24-668F-40CA-ADD4-DFD4B76B49C4}"/>
          </ac:picMkLst>
        </pc:picChg>
      </pc:sldChg>
      <pc:sldChg chg="addSp modSp add del">
        <pc:chgData name="Habitat Insertion" userId="d5ab6b3d1033bd47" providerId="LiveId" clId="{DBFEC33E-087F-40D5-BC05-5381E179D5F1}" dt="2019-12-16T12:35:59.104" v="148" actId="2696"/>
        <pc:sldMkLst>
          <pc:docMk/>
          <pc:sldMk cId="1422130748" sldId="262"/>
        </pc:sldMkLst>
        <pc:spChg chg="add mod">
          <ac:chgData name="Habitat Insertion" userId="d5ab6b3d1033bd47" providerId="LiveId" clId="{DBFEC33E-087F-40D5-BC05-5381E179D5F1}" dt="2019-12-16T12:32:28.302" v="115" actId="20577"/>
          <ac:spMkLst>
            <pc:docMk/>
            <pc:sldMk cId="1422130748" sldId="262"/>
            <ac:spMk id="2" creationId="{26C64614-FF9D-4CF3-AFEC-5C17D599329C}"/>
          </ac:spMkLst>
        </pc:spChg>
      </pc:sldChg>
      <pc:sldChg chg="modSp add del">
        <pc:chgData name="Habitat Insertion" userId="d5ab6b3d1033bd47" providerId="LiveId" clId="{DBFEC33E-087F-40D5-BC05-5381E179D5F1}" dt="2019-12-16T12:36:05.849" v="152" actId="2696"/>
        <pc:sldMkLst>
          <pc:docMk/>
          <pc:sldMk cId="2748297107" sldId="262"/>
        </pc:sldMkLst>
        <pc:spChg chg="mod">
          <ac:chgData name="Habitat Insertion" userId="d5ab6b3d1033bd47" providerId="LiveId" clId="{DBFEC33E-087F-40D5-BC05-5381E179D5F1}" dt="2019-12-16T12:36:03.922" v="151"/>
          <ac:spMkLst>
            <pc:docMk/>
            <pc:sldMk cId="2748297107" sldId="262"/>
            <ac:spMk id="2" creationId="{1D8BD95D-0430-4B4A-8193-2DCC5B4FCC50}"/>
          </ac:spMkLst>
        </pc:spChg>
      </pc:sldChg>
      <pc:sldChg chg="add del">
        <pc:chgData name="Habitat Insertion" userId="d5ab6b3d1033bd47" providerId="LiveId" clId="{DBFEC33E-087F-40D5-BC05-5381E179D5F1}" dt="2019-12-16T12:36:25.345" v="158" actId="2696"/>
        <pc:sldMkLst>
          <pc:docMk/>
          <pc:sldMk cId="2664222613" sldId="263"/>
        </pc:sldMkLst>
      </pc:sldChg>
      <pc:sldChg chg="addSp delSp modSp add">
        <pc:chgData name="Habitat Insertion" userId="d5ab6b3d1033bd47" providerId="LiveId" clId="{DBFEC33E-087F-40D5-BC05-5381E179D5F1}" dt="2019-12-17T07:26:04.008" v="305"/>
        <pc:sldMkLst>
          <pc:docMk/>
          <pc:sldMk cId="3343989788" sldId="264"/>
        </pc:sldMkLst>
        <pc:spChg chg="del">
          <ac:chgData name="Habitat Insertion" userId="d5ab6b3d1033bd47" providerId="LiveId" clId="{DBFEC33E-087F-40D5-BC05-5381E179D5F1}" dt="2019-12-16T12:36:34.877" v="160" actId="478"/>
          <ac:spMkLst>
            <pc:docMk/>
            <pc:sldMk cId="3343989788" sldId="264"/>
            <ac:spMk id="2" creationId="{3A14655B-BEB8-4161-AB49-395D03442518}"/>
          </ac:spMkLst>
        </pc:spChg>
        <pc:picChg chg="add del mod">
          <ac:chgData name="Habitat Insertion" userId="d5ab6b3d1033bd47" providerId="LiveId" clId="{DBFEC33E-087F-40D5-BC05-5381E179D5F1}" dt="2019-12-17T07:26:04.008" v="305"/>
          <ac:picMkLst>
            <pc:docMk/>
            <pc:sldMk cId="3343989788" sldId="264"/>
            <ac:picMk id="3" creationId="{AFD49A3A-82AC-4D78-8C88-7A63547DBE6B}"/>
          </ac:picMkLst>
        </pc:picChg>
        <pc:picChg chg="del">
          <ac:chgData name="Habitat Insertion" userId="d5ab6b3d1033bd47" providerId="LiveId" clId="{DBFEC33E-087F-40D5-BC05-5381E179D5F1}" dt="2019-12-16T12:43:05.589" v="240" actId="478"/>
          <ac:picMkLst>
            <pc:docMk/>
            <pc:sldMk cId="3343989788" sldId="264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35.452" v="196" actId="478"/>
          <ac:picMkLst>
            <pc:docMk/>
            <pc:sldMk cId="3343989788" sldId="264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34.796" v="195" actId="478"/>
          <ac:picMkLst>
            <pc:docMk/>
            <pc:sldMk cId="3343989788" sldId="264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36.156" v="197" actId="478"/>
          <ac:picMkLst>
            <pc:docMk/>
            <pc:sldMk cId="3343989788" sldId="264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7T07:17:56.104" v="295" actId="1076"/>
          <ac:picMkLst>
            <pc:docMk/>
            <pc:sldMk cId="3343989788" sldId="264"/>
            <ac:picMk id="10" creationId="{6198AFD8-7C05-4A2A-8B3F-0BF1179880D5}"/>
          </ac:picMkLst>
        </pc:picChg>
        <pc:picChg chg="del">
          <ac:chgData name="Habitat Insertion" userId="d5ab6b3d1033bd47" providerId="LiveId" clId="{DBFEC33E-087F-40D5-BC05-5381E179D5F1}" dt="2019-12-16T12:40:36.716" v="198" actId="478"/>
          <ac:picMkLst>
            <pc:docMk/>
            <pc:sldMk cId="3343989788" sldId="264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37.268" v="199" actId="478"/>
          <ac:picMkLst>
            <pc:docMk/>
            <pc:sldMk cId="3343989788" sldId="264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39.588" v="201" actId="478"/>
          <ac:picMkLst>
            <pc:docMk/>
            <pc:sldMk cId="3343989788" sldId="264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38.541" v="200" actId="478"/>
          <ac:picMkLst>
            <pc:docMk/>
            <pc:sldMk cId="3343989788" sldId="264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4" creationId="{C7D17790-9868-4D25-89E1-2FB76875E738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5" creationId="{8464AF23-9908-40A5-8F44-93CF7100B397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6" creationId="{AB727ADE-887C-4D8B-9906-D5DF17E14506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7" creationId="{B03F445B-8054-475F-B9B8-1F5DBB32A4F1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8" creationId="{6CA8859F-E2B5-4C00-A20A-24C6927007AE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19" creationId="{98979D61-20AC-433D-A1EA-711E467DA75E}"/>
          </ac:picMkLst>
        </pc:picChg>
        <pc:picChg chg="add">
          <ac:chgData name="Habitat Insertion" userId="d5ab6b3d1033bd47" providerId="LiveId" clId="{DBFEC33E-087F-40D5-BC05-5381E179D5F1}" dt="2019-12-16T12:41:15.301" v="220"/>
          <ac:picMkLst>
            <pc:docMk/>
            <pc:sldMk cId="3343989788" sldId="264"/>
            <ac:picMk id="20" creationId="{FE7B3322-DD97-431A-BBB9-B01AE2F343E5}"/>
          </ac:picMkLst>
        </pc:picChg>
        <pc:picChg chg="add ord">
          <ac:chgData name="Habitat Insertion" userId="d5ab6b3d1033bd47" providerId="LiveId" clId="{DBFEC33E-087F-40D5-BC05-5381E179D5F1}" dt="2019-12-16T12:43:09.281" v="242" actId="167"/>
          <ac:picMkLst>
            <pc:docMk/>
            <pc:sldMk cId="3343989788" sldId="264"/>
            <ac:picMk id="21" creationId="{231818F8-FCEC-4522-8EA8-E16AF75226D2}"/>
          </ac:picMkLst>
        </pc:picChg>
      </pc:sldChg>
      <pc:sldChg chg="addSp delSp modSp add">
        <pc:chgData name="Habitat Insertion" userId="d5ab6b3d1033bd47" providerId="LiveId" clId="{DBFEC33E-087F-40D5-BC05-5381E179D5F1}" dt="2019-12-17T07:28:40.587" v="332" actId="962"/>
        <pc:sldMkLst>
          <pc:docMk/>
          <pc:sldMk cId="3379846242" sldId="265"/>
        </pc:sldMkLst>
        <pc:spChg chg="del">
          <ac:chgData name="Habitat Insertion" userId="d5ab6b3d1033bd47" providerId="LiveId" clId="{DBFEC33E-087F-40D5-BC05-5381E179D5F1}" dt="2019-12-16T12:36:43.348" v="161" actId="478"/>
          <ac:spMkLst>
            <pc:docMk/>
            <pc:sldMk cId="3379846242" sldId="265"/>
            <ac:spMk id="2" creationId="{3A14655B-BEB8-4161-AB49-395D03442518}"/>
          </ac:spMkLst>
        </pc:spChg>
        <pc:picChg chg="add del mod">
          <ac:chgData name="Habitat Insertion" userId="d5ab6b3d1033bd47" providerId="LiveId" clId="{DBFEC33E-087F-40D5-BC05-5381E179D5F1}" dt="2019-12-17T07:28:18.979" v="315"/>
          <ac:picMkLst>
            <pc:docMk/>
            <pc:sldMk cId="3379846242" sldId="265"/>
            <ac:picMk id="3" creationId="{085AECEF-109A-4552-B141-46161E6244F0}"/>
          </ac:picMkLst>
        </pc:picChg>
        <pc:picChg chg="del">
          <ac:chgData name="Habitat Insertion" userId="d5ab6b3d1033bd47" providerId="LiveId" clId="{DBFEC33E-087F-40D5-BC05-5381E179D5F1}" dt="2019-12-16T12:43:11.468" v="243" actId="478"/>
          <ac:picMkLst>
            <pc:docMk/>
            <pc:sldMk cId="3379846242" sldId="265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41.028" v="202" actId="478"/>
          <ac:picMkLst>
            <pc:docMk/>
            <pc:sldMk cId="3379846242" sldId="265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42.468" v="204" actId="478"/>
          <ac:picMkLst>
            <pc:docMk/>
            <pc:sldMk cId="3379846242" sldId="265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41.892" v="203" actId="478"/>
          <ac:picMkLst>
            <pc:docMk/>
            <pc:sldMk cId="3379846242" sldId="265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7T07:28:40.587" v="332" actId="962"/>
          <ac:picMkLst>
            <pc:docMk/>
            <pc:sldMk cId="3379846242" sldId="265"/>
            <ac:picMk id="10" creationId="{107A2240-867C-48E2-830B-3DC7E6169481}"/>
          </ac:picMkLst>
        </pc:picChg>
        <pc:picChg chg="del">
          <ac:chgData name="Habitat Insertion" userId="d5ab6b3d1033bd47" providerId="LiveId" clId="{DBFEC33E-087F-40D5-BC05-5381E179D5F1}" dt="2019-12-16T12:40:43.020" v="205" actId="478"/>
          <ac:picMkLst>
            <pc:docMk/>
            <pc:sldMk cId="3379846242" sldId="265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43.707" v="206" actId="478"/>
          <ac:picMkLst>
            <pc:docMk/>
            <pc:sldMk cId="3379846242" sldId="265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44.244" v="207" actId="478"/>
          <ac:picMkLst>
            <pc:docMk/>
            <pc:sldMk cId="3379846242" sldId="265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44.804" v="208" actId="478"/>
          <ac:picMkLst>
            <pc:docMk/>
            <pc:sldMk cId="3379846242" sldId="265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4" creationId="{A96D67FD-47CB-4ED1-B1BB-C25CAF2E502B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5" creationId="{A6BEAC37-2D08-4A23-A333-71D742B016DA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6" creationId="{56D37E0C-BEE0-49FF-866A-663E3FA98A50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7" creationId="{B5E9B89B-E5A1-4138-B046-AF23430ABE43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8" creationId="{853547F8-1103-45CE-A2FF-4EA7BC640061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19" creationId="{83E691A9-6E0B-458E-9B93-A69CFDDE064F}"/>
          </ac:picMkLst>
        </pc:picChg>
        <pc:picChg chg="add">
          <ac:chgData name="Habitat Insertion" userId="d5ab6b3d1033bd47" providerId="LiveId" clId="{DBFEC33E-087F-40D5-BC05-5381E179D5F1}" dt="2019-12-16T12:41:16.259" v="221"/>
          <ac:picMkLst>
            <pc:docMk/>
            <pc:sldMk cId="3379846242" sldId="265"/>
            <ac:picMk id="20" creationId="{D0423137-7361-482C-8008-FF95EDCC9D96}"/>
          </ac:picMkLst>
        </pc:picChg>
        <pc:picChg chg="add ord">
          <ac:chgData name="Habitat Insertion" userId="d5ab6b3d1033bd47" providerId="LiveId" clId="{DBFEC33E-087F-40D5-BC05-5381E179D5F1}" dt="2019-12-16T12:43:14.533" v="245" actId="167"/>
          <ac:picMkLst>
            <pc:docMk/>
            <pc:sldMk cId="3379846242" sldId="265"/>
            <ac:picMk id="21" creationId="{C21F0940-20CE-48A0-A6D2-042401BBD746}"/>
          </ac:picMkLst>
        </pc:picChg>
      </pc:sldChg>
      <pc:sldChg chg="addSp delSp modSp add">
        <pc:chgData name="Habitat Insertion" userId="d5ab6b3d1033bd47" providerId="LiveId" clId="{DBFEC33E-087F-40D5-BC05-5381E179D5F1}" dt="2019-12-17T07:28:35.235" v="330" actId="962"/>
        <pc:sldMkLst>
          <pc:docMk/>
          <pc:sldMk cId="2739002854" sldId="266"/>
        </pc:sldMkLst>
        <pc:spChg chg="del">
          <ac:chgData name="Habitat Insertion" userId="d5ab6b3d1033bd47" providerId="LiveId" clId="{DBFEC33E-087F-40D5-BC05-5381E179D5F1}" dt="2019-12-16T12:36:31.580" v="159" actId="478"/>
          <ac:spMkLst>
            <pc:docMk/>
            <pc:sldMk cId="2739002854" sldId="266"/>
            <ac:spMk id="2" creationId="{3A14655B-BEB8-4161-AB49-395D03442518}"/>
          </ac:spMkLst>
        </pc:spChg>
        <pc:picChg chg="del">
          <ac:chgData name="Habitat Insertion" userId="d5ab6b3d1033bd47" providerId="LiveId" clId="{DBFEC33E-087F-40D5-BC05-5381E179D5F1}" dt="2019-12-16T12:43:16.203" v="246" actId="478"/>
          <ac:picMkLst>
            <pc:docMk/>
            <pc:sldMk cId="2739002854" sldId="266"/>
            <ac:picMk id="5" creationId="{805319E3-44A3-4054-AC41-A20B1254A989}"/>
          </ac:picMkLst>
        </pc:picChg>
        <pc:picChg chg="del">
          <ac:chgData name="Habitat Insertion" userId="d5ab6b3d1033bd47" providerId="LiveId" clId="{DBFEC33E-087F-40D5-BC05-5381E179D5F1}" dt="2019-12-16T12:40:48.052" v="209" actId="478"/>
          <ac:picMkLst>
            <pc:docMk/>
            <pc:sldMk cId="2739002854" sldId="266"/>
            <ac:picMk id="7" creationId="{3CB21598-5599-43D4-A6F0-C5C4325952AE}"/>
          </ac:picMkLst>
        </pc:picChg>
        <pc:picChg chg="del">
          <ac:chgData name="Habitat Insertion" userId="d5ab6b3d1033bd47" providerId="LiveId" clId="{DBFEC33E-087F-40D5-BC05-5381E179D5F1}" dt="2019-12-16T12:40:49.779" v="211" actId="478"/>
          <ac:picMkLst>
            <pc:docMk/>
            <pc:sldMk cId="2739002854" sldId="266"/>
            <ac:picMk id="8" creationId="{C1EC9719-5208-422B-8B6D-B2FB8334A175}"/>
          </ac:picMkLst>
        </pc:picChg>
        <pc:picChg chg="del">
          <ac:chgData name="Habitat Insertion" userId="d5ab6b3d1033bd47" providerId="LiveId" clId="{DBFEC33E-087F-40D5-BC05-5381E179D5F1}" dt="2019-12-16T12:40:49.012" v="210" actId="478"/>
          <ac:picMkLst>
            <pc:docMk/>
            <pc:sldMk cId="2739002854" sldId="266"/>
            <ac:picMk id="9" creationId="{82C21624-0B49-4E9C-8273-9EFE91A7BFD4}"/>
          </ac:picMkLst>
        </pc:picChg>
        <pc:picChg chg="add mod">
          <ac:chgData name="Habitat Insertion" userId="d5ab6b3d1033bd47" providerId="LiveId" clId="{DBFEC33E-087F-40D5-BC05-5381E179D5F1}" dt="2019-12-17T07:28:35.235" v="330" actId="962"/>
          <ac:picMkLst>
            <pc:docMk/>
            <pc:sldMk cId="2739002854" sldId="266"/>
            <ac:picMk id="10" creationId="{08B99E2F-4F4A-47E6-BC5F-D439A800E384}"/>
          </ac:picMkLst>
        </pc:picChg>
        <pc:picChg chg="del">
          <ac:chgData name="Habitat Insertion" userId="d5ab6b3d1033bd47" providerId="LiveId" clId="{DBFEC33E-087F-40D5-BC05-5381E179D5F1}" dt="2019-12-16T12:40:50.267" v="212" actId="478"/>
          <ac:picMkLst>
            <pc:docMk/>
            <pc:sldMk cId="2739002854" sldId="266"/>
            <ac:picMk id="10" creationId="{688B713D-9500-4219-A632-FDDCA80E18FF}"/>
          </ac:picMkLst>
        </pc:picChg>
        <pc:picChg chg="del">
          <ac:chgData name="Habitat Insertion" userId="d5ab6b3d1033bd47" providerId="LiveId" clId="{DBFEC33E-087F-40D5-BC05-5381E179D5F1}" dt="2019-12-16T12:40:50.811" v="213" actId="478"/>
          <ac:picMkLst>
            <pc:docMk/>
            <pc:sldMk cId="2739002854" sldId="266"/>
            <ac:picMk id="11" creationId="{6603D591-065F-4626-8D3E-DB6F83091C7A}"/>
          </ac:picMkLst>
        </pc:picChg>
        <pc:picChg chg="del">
          <ac:chgData name="Habitat Insertion" userId="d5ab6b3d1033bd47" providerId="LiveId" clId="{DBFEC33E-087F-40D5-BC05-5381E179D5F1}" dt="2019-12-16T12:40:51.532" v="214" actId="478"/>
          <ac:picMkLst>
            <pc:docMk/>
            <pc:sldMk cId="2739002854" sldId="266"/>
            <ac:picMk id="12" creationId="{EA4C4F96-C857-4932-B510-E9B9EBB9E836}"/>
          </ac:picMkLst>
        </pc:picChg>
        <pc:picChg chg="del">
          <ac:chgData name="Habitat Insertion" userId="d5ab6b3d1033bd47" providerId="LiveId" clId="{DBFEC33E-087F-40D5-BC05-5381E179D5F1}" dt="2019-12-16T12:40:52.468" v="215" actId="478"/>
          <ac:picMkLst>
            <pc:docMk/>
            <pc:sldMk cId="2739002854" sldId="266"/>
            <ac:picMk id="13" creationId="{F8F0E34D-412E-462B-8F08-69FAFD100BCD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4" creationId="{037C226F-FEF6-4562-B8C3-45DEB24CFD4D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5" creationId="{002291D4-C688-47DF-BCA0-EBD37947345F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6" creationId="{C61DA92A-4FDC-4406-83C9-75B0DE47FB57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7" creationId="{04F0F5FD-51F7-40F3-891B-4A1CEF281317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8" creationId="{31BEFB30-D931-4F94-AB54-29CB04EF03F5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19" creationId="{BC1785D5-664B-40AC-AEB2-084D26A6BB31}"/>
          </ac:picMkLst>
        </pc:picChg>
        <pc:picChg chg="add">
          <ac:chgData name="Habitat Insertion" userId="d5ab6b3d1033bd47" providerId="LiveId" clId="{DBFEC33E-087F-40D5-BC05-5381E179D5F1}" dt="2019-12-16T12:41:17.723" v="222"/>
          <ac:picMkLst>
            <pc:docMk/>
            <pc:sldMk cId="2739002854" sldId="266"/>
            <ac:picMk id="20" creationId="{C7E83E4D-629E-480B-BF24-BEAB7E1070E3}"/>
          </ac:picMkLst>
        </pc:picChg>
        <pc:picChg chg="add ord">
          <ac:chgData name="Habitat Insertion" userId="d5ab6b3d1033bd47" providerId="LiveId" clId="{DBFEC33E-087F-40D5-BC05-5381E179D5F1}" dt="2019-12-16T12:43:18.643" v="248" actId="167"/>
          <ac:picMkLst>
            <pc:docMk/>
            <pc:sldMk cId="2739002854" sldId="266"/>
            <ac:picMk id="21" creationId="{15141185-CC85-4FB7-99D2-F6EB565DB9B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177FA0-671F-4877-8C94-D4612B003D18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BFA420-A2AD-4333-B712-A20C58CCC26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329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FA420-A2AD-4333-B712-A20C58CCC26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408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76CF4-DBF2-494E-8DFB-90BA6D89CF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A18C701-EC4E-422A-A20C-787FB03822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BF2B5B-EAE9-4AEF-8DAC-D03D1A92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EE7123-8C85-4691-9713-62E833A69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27CA95-68AC-4AA2-8C29-6914AF948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403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E56131-4CAD-4EA1-9272-731DE8C9C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FFC1BA1-B68A-4988-9F0D-F37E848EBD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7FBA5B5-3B55-4FF9-97C4-C5C485E94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2459B3A-C410-4614-BC83-56C8A636D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FFF9E-DC87-494E-8126-77537E7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245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93E40B5-F7D0-4656-81A4-6A6885C8C1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C41A35F-3C31-45BC-8B48-1CF2086FA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0509A5-B4CB-4CBF-BC8E-9B79BA07F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D417C1-A5A4-4BAF-A68B-159B26C5C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E399658-55A7-42C6-9676-8517784C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599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5E67A-8CFD-4AC8-925C-F2AC08313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09E1D8-0278-4A5F-A8FA-7F21D3913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9D65F4-16F5-4D03-844E-6DC95C811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4153F16-527C-4950-BA40-F14F4E2B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8CDA74-0898-4ECC-A6AE-071994B72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3990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74CE01-53FC-4DD4-B946-B46CA29F8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7EB98A8-1DC9-435C-B8E0-EAE52C8ED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FB8E72D-007C-445F-9B12-0C2D6D33F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FF71B38-7F5B-4130-B354-866DC0BED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280AF4-781B-482A-8AAF-54C6A1C09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853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1606A3-E2F6-43D3-ACB7-5B6A381C9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041C69-3A86-438A-9F26-E521598B0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EF1410-36B9-45D9-85AD-732697175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BC86125-85DA-46FB-A1A0-2BAAA5E63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EF3B74-9B7F-4315-8F94-67525E2FB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BD13223-D36F-446B-A4C6-AE1B2F171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534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EFA7F4-4DF4-4646-BF01-3A994F432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A24E72F-5E25-4A57-A804-0EFB590BE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D0FCA5E-97B6-4E15-9925-7D98CE7F4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0338C6-02F9-42F2-87A1-209C48615A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375537-A150-48F9-B768-9EE5131CC5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179158-95B7-464A-8371-B872E32E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38728EF-D5E1-497E-B087-60A13AE84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95AFC78-D43E-4DE3-B361-5ACEAC8F3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9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F08D2A-E694-4C47-8D7B-FA8BC8AE0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2F01669-BA93-46CA-AD99-AE2187E26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9E8D2B-BA4B-497A-92A3-D7D7DC986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061F1B1-A5DE-407A-A925-16B7AB309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008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672BB75-DC59-4866-9106-281C6C9A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5F83976-2168-4D7F-90B8-2CF875B71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35CFA2A-8C66-44E5-B88C-E7D64BAE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0874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632861-80DA-408B-A5FE-30C4E9742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E965EC-FB70-41B2-BB87-17EF6E3D4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99CDDC3-810A-4D44-90C5-88F8EF200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300A9C5-DE54-4946-80AC-7BEA2A47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64C0565-F8F7-4ADE-91DA-EC94618A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2732D7B-2CAB-4CA9-9F00-3572502E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7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29F8B2-00BD-4979-8EA2-8C93E607B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D60E2F-6645-4596-B035-F7D2BBB4A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D44272-A6C4-439C-B036-B7F1E426D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6025A8F-E18D-4DF4-987F-2A38A002C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766132-CEC2-466B-ADDC-D82317C16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F7C75F9-B326-4491-BFD4-C686086A9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9311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7563F92-E98E-43E4-9F92-E0AB0D6BC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BA75EA-1853-4FCD-A69E-854A7AEFA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DAED02-560D-4D96-8B25-D67ACAFCC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E8138-1034-460F-AC9A-56A413F39A0B}" type="datetimeFigureOut">
              <a:rPr lang="fr-FR" smtClean="0"/>
              <a:t>17/12/2019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DE7AD23-3055-4EC5-A825-2F7D5CB70D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6EA6C6-DE02-44FA-B3BC-05727BC818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63543-2B63-4495-A065-98000B3B67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523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3.jpg"/><Relationship Id="rId3" Type="http://schemas.openxmlformats.org/officeDocument/2006/relationships/slide" Target="slide1.xml"/><Relationship Id="rId7" Type="http://schemas.openxmlformats.org/officeDocument/2006/relationships/slide" Target="slide3.xml"/><Relationship Id="rId12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8.xml"/><Relationship Id="rId5" Type="http://schemas.openxmlformats.org/officeDocument/2006/relationships/slide" Target="slide2.xml"/><Relationship Id="rId10" Type="http://schemas.openxmlformats.org/officeDocument/2006/relationships/slide" Target="slide6.xml"/><Relationship Id="rId4" Type="http://schemas.openxmlformats.org/officeDocument/2006/relationships/image" Target="../media/image1.jpg"/><Relationship Id="rId9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4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5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6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7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8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.jpg"/><Relationship Id="rId7" Type="http://schemas.openxmlformats.org/officeDocument/2006/relationships/slide" Target="slide4.xml"/><Relationship Id="rId12" Type="http://schemas.openxmlformats.org/officeDocument/2006/relationships/image" Target="../media/image9.jpg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0" Type="http://schemas.openxmlformats.org/officeDocument/2006/relationships/slide" Target="slide8.xml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805319E3-44A3-4054-AC41-A20B1254A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7" name="Image 6" descr="Une image contenant signe&#10;&#10;Description générée automatiquement">
            <a:hlinkClick r:id="rId4" action="ppaction://hlinksldjump"/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3CB21598-5599-43D4-A6F0-C5C4325952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8" name="Image 7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C1EC9719-5208-422B-8B6D-B2FB8334A1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9" name="Image 8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82C21624-0B49-4E9C-8273-9EFE91A7B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0" name="Image 9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688B713D-9500-4219-A632-FDDCA80E18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1" name="Image 10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6603D591-065F-4626-8D3E-DB6F83091C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2" name="Image 11" descr="Une image contenant signe&#10;&#10;Description générée automatiquement">
            <a:hlinkClick r:id="rId10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EA4C4F96-C857-4932-B510-E9B9EBB9E8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13" name="Image 12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F8F0E34D-412E-462B-8F08-69FAFD100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853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 descr="Une image contenant texte, carte&#10;&#10;Description générée automatiquement">
            <a:hlinkHover r:id="rId3" action="ppaction://hlinksldjump"/>
            <a:extLst>
              <a:ext uri="{FF2B5EF4-FFF2-40B4-BE49-F238E27FC236}">
                <a16:creationId xmlns:a16="http://schemas.microsoft.com/office/drawing/2014/main" id="{3682E578-653D-4C70-947D-876ADC006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5" action="ppaction://hlinksldjump" highlightClick="1"/>
            <a:extLst>
              <a:ext uri="{FF2B5EF4-FFF2-40B4-BE49-F238E27FC236}">
                <a16:creationId xmlns:a16="http://schemas.microsoft.com/office/drawing/2014/main" id="{5C44A6E8-2A0F-449C-9B1B-B83CB0775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F1EFED91-554C-467C-AA12-6819D181B1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20217B45-FA54-41B8-BD50-B74C570166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73CE4C7F-BEC8-4264-82F5-328CE53B3A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10" action="ppaction://hlinksldjump"/>
            <a:extLst>
              <a:ext uri="{FF2B5EF4-FFF2-40B4-BE49-F238E27FC236}">
                <a16:creationId xmlns:a16="http://schemas.microsoft.com/office/drawing/2014/main" id="{24F8B7B3-F5AF-43A0-B6E7-667E995F52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1" action="ppaction://hlinksldjump"/>
            <a:extLst>
              <a:ext uri="{FF2B5EF4-FFF2-40B4-BE49-F238E27FC236}">
                <a16:creationId xmlns:a16="http://schemas.microsoft.com/office/drawing/2014/main" id="{4E4557C7-DB91-42B2-A4F7-BB12D78AE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2" action="ppaction://hlinksldjump"/>
            <a:extLst>
              <a:ext uri="{FF2B5EF4-FFF2-40B4-BE49-F238E27FC236}">
                <a16:creationId xmlns:a16="http://schemas.microsoft.com/office/drawing/2014/main" id="{A9157E9C-E60F-4020-8B0B-2A772AD68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B773852-E52E-48AE-BF16-87431DEC222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819" y="285216"/>
            <a:ext cx="485037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13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A57BE331-6C26-40B5-8057-DE735C19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46AF60C7-521A-41A8-9472-0146F08955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29364F41-271B-46A6-A631-6EB8B3767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8EBE6846-994D-4D34-AE39-FF3E7305F7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447A4344-395A-4C3E-8E2D-A8AB50F9C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17010600-1C0F-464D-B404-3E3A7B7F1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8175C4D7-4547-4589-AD1D-39A739BB1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9E520407-4A3C-42CA-8AA5-0089FF2D9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B953D76-4A37-4892-BA68-CA6F45B6BD7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86" y="531844"/>
            <a:ext cx="4845481" cy="342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534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0F33A3D9-A5F0-4CCA-B99A-399D6F8CF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E3D24B33-FB1A-48AF-B5FB-59DC6E4E1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40B331A8-CC3D-4C2E-949C-C9FB012B1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31B62FED-999C-4212-A547-E5DCFF028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6BE76DDC-AA75-4A7B-A1F7-974FA23F42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F80712BB-C001-4F94-AF2A-38FD293B9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C7D8AC72-FFC7-4B04-AFE2-9A3E603240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E1764036-536E-43A7-8BEA-C7273EA28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EE9771-F775-416C-928F-F3A4CBA405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988" y="1972023"/>
            <a:ext cx="4845481" cy="34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43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12E4AB24-668F-40CA-ADD4-DFD4B76B4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805A5027-AF4D-474F-9CE7-14119E9C85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DD1BC11F-7457-484C-B733-815E7152D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23E9AA49-DE64-40BB-90CB-6274540C7E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E5DBE04B-76AB-4087-A8FD-88B1087E4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6DB6E316-CB40-49CD-A93E-DCB4A2D99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71929A3D-BF6F-498C-8E74-F9F782848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E251363B-004C-4022-830E-7E3E55E74F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E5A6334-833E-4E95-B74F-D3D87FC0AF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260" y="2164719"/>
            <a:ext cx="4845482" cy="342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231818F8-FCEC-4522-8EA8-E16AF7522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C7D17790-9868-4D25-89E1-2FB76875E7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8464AF23-9908-40A5-8F44-93CF7100B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AB727ADE-887C-4D8B-9906-D5DF17E14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B03F445B-8054-475F-B9B8-1F5DBB32A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6CA8859F-E2B5-4C00-A20A-24C6927007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98979D61-20AC-433D-A1EA-711E467DA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FE7B3322-DD97-431A-BBB9-B01AE2F343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198AFD8-7C05-4A2A-8B3F-0BF1179880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273" y="2167442"/>
            <a:ext cx="4841510" cy="3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8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C21F0940-20CE-48A0-A6D2-042401BBD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A96D67FD-47CB-4ED1-B1BB-C25CAF2E5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A6BEAC37-2D08-4A23-A333-71D742B016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56D37E0C-BEE0-49FF-866A-663E3FA98A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B5E9B89B-E5A1-4138-B046-AF23430ABE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853547F8-1103-45CE-A2FF-4EA7BC64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extLst>
              <a:ext uri="{FF2B5EF4-FFF2-40B4-BE49-F238E27FC236}">
                <a16:creationId xmlns:a16="http://schemas.microsoft.com/office/drawing/2014/main" id="{83E691A9-6E0B-458E-9B93-A69CFDDE06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D0423137-7361-482C-8008-FF95EDCC9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07A2240-867C-48E2-830B-3DC7E61694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986" y="2839167"/>
            <a:ext cx="4841510" cy="3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846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texte, carte&#10;&#10;Description générée automatiquement">
            <a:hlinkHover r:id="rId2" action="ppaction://hlinksldjump"/>
            <a:extLst>
              <a:ext uri="{FF2B5EF4-FFF2-40B4-BE49-F238E27FC236}">
                <a16:creationId xmlns:a16="http://schemas.microsoft.com/office/drawing/2014/main" id="{15141185-CC85-4FB7-99D2-F6EB565DB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57473"/>
            <a:ext cx="10796337" cy="6673640"/>
          </a:xfrm>
          <a:prstGeom prst="rect">
            <a:avLst/>
          </a:prstGeom>
        </p:spPr>
      </p:pic>
      <p:pic>
        <p:nvPicPr>
          <p:cNvPr id="14" name="Image 13" descr="Une image contenant signe&#10;&#10;Description générée automatiquement">
            <a:hlinkHover r:id="rId4" action="ppaction://hlinksldjump" highlightClick="1"/>
            <a:extLst>
              <a:ext uri="{FF2B5EF4-FFF2-40B4-BE49-F238E27FC236}">
                <a16:creationId xmlns:a16="http://schemas.microsoft.com/office/drawing/2014/main" id="{037C226F-FEF6-4562-B8C3-45DEB24CFD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11" y="599954"/>
            <a:ext cx="782532" cy="782532"/>
          </a:xfrm>
          <a:prstGeom prst="rect">
            <a:avLst/>
          </a:prstGeom>
        </p:spPr>
      </p:pic>
      <p:pic>
        <p:nvPicPr>
          <p:cNvPr id="15" name="Image 14" descr="Une image contenant signe&#10;&#10;Description générée automatiquement">
            <a:hlinkHover r:id="rId6" action="ppaction://hlinksldjump"/>
            <a:extLst>
              <a:ext uri="{FF2B5EF4-FFF2-40B4-BE49-F238E27FC236}">
                <a16:creationId xmlns:a16="http://schemas.microsoft.com/office/drawing/2014/main" id="{002291D4-C688-47DF-BCA0-EBD379473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6" y="2002656"/>
            <a:ext cx="782532" cy="782532"/>
          </a:xfrm>
          <a:prstGeom prst="rect">
            <a:avLst/>
          </a:prstGeom>
        </p:spPr>
      </p:pic>
      <p:pic>
        <p:nvPicPr>
          <p:cNvPr id="16" name="Image 15" descr="Une image contenant signe&#10;&#10;Description générée automatiquement">
            <a:hlinkHover r:id="rId7" action="ppaction://hlinksldjump"/>
            <a:extLst>
              <a:ext uri="{FF2B5EF4-FFF2-40B4-BE49-F238E27FC236}">
                <a16:creationId xmlns:a16="http://schemas.microsoft.com/office/drawing/2014/main" id="{C61DA92A-4FDC-4406-83C9-75B0DE47F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63" y="3430238"/>
            <a:ext cx="782532" cy="782532"/>
          </a:xfrm>
          <a:prstGeom prst="rect">
            <a:avLst/>
          </a:prstGeom>
        </p:spPr>
      </p:pic>
      <p:pic>
        <p:nvPicPr>
          <p:cNvPr id="17" name="Image 16" descr="Une image contenant signe&#10;&#10;Description générée automatiquement">
            <a:hlinkHover r:id="rId8" action="ppaction://hlinksldjump"/>
            <a:extLst>
              <a:ext uri="{FF2B5EF4-FFF2-40B4-BE49-F238E27FC236}">
                <a16:creationId xmlns:a16="http://schemas.microsoft.com/office/drawing/2014/main" id="{04F0F5FD-51F7-40F3-891B-4A1CEF281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01" y="3429000"/>
            <a:ext cx="782532" cy="782532"/>
          </a:xfrm>
          <a:prstGeom prst="rect">
            <a:avLst/>
          </a:prstGeom>
        </p:spPr>
      </p:pic>
      <p:pic>
        <p:nvPicPr>
          <p:cNvPr id="18" name="Image 17" descr="Une image contenant signe&#10;&#10;Description générée automatiquement">
            <a:hlinkHover r:id="rId9" action="ppaction://hlinksldjump"/>
            <a:extLst>
              <a:ext uri="{FF2B5EF4-FFF2-40B4-BE49-F238E27FC236}">
                <a16:creationId xmlns:a16="http://schemas.microsoft.com/office/drawing/2014/main" id="{31BEFB30-D931-4F94-AB54-29CB04EF03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41" y="3486223"/>
            <a:ext cx="782532" cy="782532"/>
          </a:xfrm>
          <a:prstGeom prst="rect">
            <a:avLst/>
          </a:prstGeom>
        </p:spPr>
      </p:pic>
      <p:pic>
        <p:nvPicPr>
          <p:cNvPr id="19" name="Image 18" descr="Une image contenant signe&#10;&#10;Description générée automatiquement">
            <a:hlinkClick r:id="rId10" action="ppaction://hlinksldjump"/>
            <a:hlinkHover r:id="rId10" action="ppaction://hlinksldjump"/>
            <a:extLst>
              <a:ext uri="{FF2B5EF4-FFF2-40B4-BE49-F238E27FC236}">
                <a16:creationId xmlns:a16="http://schemas.microsoft.com/office/drawing/2014/main" id="{BC1785D5-664B-40AC-AEB2-084D26A6B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8" y="4941799"/>
            <a:ext cx="782532" cy="782532"/>
          </a:xfrm>
          <a:prstGeom prst="rect">
            <a:avLst/>
          </a:prstGeom>
        </p:spPr>
      </p:pic>
      <p:pic>
        <p:nvPicPr>
          <p:cNvPr id="20" name="Image 19" descr="Une image contenant signe&#10;&#10;Description générée automatiquement">
            <a:hlinkHover r:id="rId11" action="ppaction://hlinksldjump"/>
            <a:extLst>
              <a:ext uri="{FF2B5EF4-FFF2-40B4-BE49-F238E27FC236}">
                <a16:creationId xmlns:a16="http://schemas.microsoft.com/office/drawing/2014/main" id="{C7E83E4D-629E-480B-BF24-BEAB7E107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937" y="4159267"/>
            <a:ext cx="782532" cy="7825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B99E2F-4F4A-47E6-BC5F-D439A800E3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7" y="3046784"/>
            <a:ext cx="4841509" cy="342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0028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</Words>
  <Application>Microsoft Office PowerPoint</Application>
  <PresentationFormat>Grand écran</PresentationFormat>
  <Paragraphs>1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Habitat Insertion</dc:creator>
  <cp:lastModifiedBy>Habitat Insertion</cp:lastModifiedBy>
  <cp:revision>1</cp:revision>
  <dcterms:created xsi:type="dcterms:W3CDTF">2019-12-16T11:58:23Z</dcterms:created>
  <dcterms:modified xsi:type="dcterms:W3CDTF">2019-12-17T07:32:20Z</dcterms:modified>
</cp:coreProperties>
</file>